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89" r:id="rId4"/>
    <p:sldId id="290" r:id="rId5"/>
    <p:sldId id="272" r:id="rId6"/>
    <p:sldId id="292" r:id="rId7"/>
    <p:sldId id="29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8D0610-8AA3-47E4-995A-E23D5A941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3157D9-2ECD-406C-8A0A-4913255D9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5272A4-A304-4F90-85D7-2B9166A1E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453F7D-BEE3-43E7-8074-0A6BA6B9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50F70E-1BEA-4814-87BB-CA524159E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65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D3FDD1-9F5C-455C-A43C-FBD195871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61C014-95D0-472C-A36B-0C10F2F9B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62A8BF-D5D9-42D1-B758-3AD34F273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B06E92-A8B9-4EE3-975D-AA60EE0E0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D94D62-3F07-42CC-9553-1F25EF363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03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0FF148C-8E67-4776-93DF-14186C197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987A11-342C-44F2-B2CE-F60B12859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B5B92C-936B-406A-A079-A2E6E9F26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6BE13F-DD3A-4933-B3E0-83A966098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262F85-CE53-459C-90E2-2E2B08F6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89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0B4ABC-72F4-49A1-9BA7-2DFDA165D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A2F56C-ADA2-4C76-A15D-D2AAD264B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0BEAF5-8595-49FF-B5CC-1EC12EC88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8D0170-913E-4984-9F79-4EF9D172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111617-5C3C-4322-9A1C-82B308191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44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DADE64-D16F-491E-A2B2-D269010F2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BE9A84-D38F-4CC5-8540-1ABEC2C29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37DC8D-5337-4F6B-86CE-F80253EFA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3BC0D8-F0B6-46A4-AD49-DB2E9AB7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981348-2BD8-4EE6-991C-3899F2B64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83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EDFA1E-7EF0-46A1-A9F0-DFA7992F9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291F7F-599E-46B7-B8E7-6F2EA2413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2A5C03-58D2-470F-A88F-300DB3A16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1447D8-1C88-45FD-9CD0-AB24028A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315CC8-2648-4109-8865-76040AA78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607265-A389-4653-A610-65CF3CFD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0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184100-AFA6-4478-A784-AD1AA89D2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AA27EF-5EC3-4442-BEBF-723853985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DDB1CE7-38CA-4268-992C-E7A7B91C9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E757A59-69E3-479D-B9D0-2A46824C3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171CA33-3C2E-46BF-9BF9-B410C29C1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AC8ED2D-7DAF-4486-B380-9DDDEA0E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78132FD-E331-4408-8759-7BAC43D9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C38E90A-69A7-4519-8592-48562FB2A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9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609883-84FA-4568-8BC8-28032AF7E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8CC411-8F7A-487A-B9AB-6739766B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11097FC-C9D0-4181-830C-213DC3798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F7C6E4-1D5A-4370-8D18-D2268687A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88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2917E9B-F409-46D2-A021-DB65FFDC2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DC3F4F9-688C-4995-ADF4-7B0136B73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A76E47-BD25-45FA-99CD-C68F8B3F1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46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9DC43B-B870-47E7-9EC7-7BD92F67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AF0724-E5D3-4B55-B69A-B59BEA133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BB1F58-BB9A-41A9-A7C5-FD0593B0D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4F09D8-EABD-43F0-9924-9BEB58C80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B04F63-C2EE-4C25-A3F7-ECEBA5E7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5527E1-BEA1-45FA-ABBD-FD4DD3473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94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547C88-D007-4205-8C94-FAABC3DE4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B8C2B28-5366-4E34-A118-82577263D2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D408BF-9D81-4C33-AED7-21C101D83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639D74-F980-4B81-AA50-498BFB64F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1CA783-B02A-4C63-8FFF-3A250F6E0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DF2DC3-7FD4-48E6-ABA9-B193AC46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50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E5581B-926A-469A-A94F-F3BB8F192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00437C-1AAD-4330-B1C9-95EFB1E98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9FCFD8-D3CC-4BA9-94DE-31978F0CF8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08F82-5F5D-4D70-B4CC-A3AFC3F6B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3A36F2-D60A-41D9-A086-9BDA31C95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A324D0-79C3-477D-A8C2-9AB46B0D7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65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57000">
              <a:schemeClr val="accent4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61936" y="1659285"/>
            <a:ext cx="100681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Challenge mathématique 2023 – 2024</a:t>
            </a:r>
          </a:p>
          <a:p>
            <a:pPr algn="ctr"/>
            <a:r>
              <a:rPr lang="fr-FR" sz="4800" dirty="0"/>
              <a:t>Manche 4 – Niveau 3</a:t>
            </a:r>
          </a:p>
          <a:p>
            <a:pPr algn="ctr"/>
            <a:endParaRPr lang="fr-FR" sz="4800" dirty="0"/>
          </a:p>
          <a:p>
            <a:pPr algn="ctr"/>
            <a:r>
              <a:rPr lang="fr-FR" sz="4000" u="sng" dirty="0"/>
              <a:t>Calcul mental :</a:t>
            </a:r>
            <a:r>
              <a:rPr lang="fr-FR" sz="4000" dirty="0"/>
              <a:t> problèmes à proposer pour continuer à s’entraîner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940837" y="1122214"/>
            <a:ext cx="10310326" cy="461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Un club dispose d’un budget de 5 100 euros pour offrir des places à ses adhérents. Il a réservé 30 billets à 110 euros chacun pour une journée au stade d’athlétisme. Combien peut-il acheter de places à 90 euros pour le dojo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370461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688910" y="1196328"/>
            <a:ext cx="10814179" cy="461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Pour rejoindre le lieu du séjour de la colonie de vacances, le directeur a acheté 20 billets à 55 euros chacun, pour l’aller. Il a aussi acheté les billets pour le retour et a dépensé en tout 2 300 euros. Combien a coûté chaque billet pour le retour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673821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765028" y="1122214"/>
            <a:ext cx="8661944" cy="461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Pour son pique-nique, Samira a dépensé 7,50 euros. Elle a acheté 2 sandwiches à 2,50 euros chacun, une boisson à 1,50 euro et des cookies à 0,20 euro pièce. Combien de cookies a-t-elle achetés ?</a:t>
            </a:r>
            <a:endParaRPr lang="fr-FR" sz="7200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749853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723864" y="1583879"/>
            <a:ext cx="10744272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Pour préparer un cocktail pour 4 personnes, il faut 0,8 L de jus d’ananas et 12 </a:t>
            </a:r>
            <a:r>
              <a:rPr lang="fr-FR" sz="4000" dirty="0" err="1"/>
              <a:t>cL</a:t>
            </a:r>
            <a:r>
              <a:rPr lang="fr-FR" sz="4000" dirty="0"/>
              <a:t> de jus de citron. Quelle quantité de jus d’ananas et de jus de citron faut-il prévoir pour un cocktail pour 44 personnes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4032427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831705" y="932771"/>
            <a:ext cx="10528590" cy="4992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3600" dirty="0"/>
              <a:t>Le responsable du club de sport a acheté 2 billets pour adulte pour 210 euros et 8 billets pour enfant pour 250 euros pour assister à la première journée des épreuves d’athlétisme. Pour le lendemain, il doit acheter aux mêmes conditions, 6 billets pour adulte et 16 billets pour enfant. Combien </a:t>
            </a:r>
            <a:r>
              <a:rPr lang="fr-FR" sz="3600" dirty="0" err="1"/>
              <a:t>dépensera-t-il</a:t>
            </a:r>
            <a:r>
              <a:rPr lang="fr-FR" sz="3600" dirty="0"/>
              <a:t> le deuxième jour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831923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508174" y="1122214"/>
            <a:ext cx="9175651" cy="461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Pour le goûter des enfants, le cuisinier a confectionné des cakes marbrés. La recette pour 5 personnes nécessite 100 g de chocolat et 0,2 L de lait. Quelles quantités doit-il prévoir pour 25 personnes ?</a:t>
            </a:r>
            <a:endParaRPr lang="fr-FR" sz="7200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1511868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325</Words>
  <Application>Microsoft Office PowerPoint</Application>
  <PresentationFormat>Grand écran</PresentationFormat>
  <Paragraphs>17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13</cp:revision>
  <dcterms:created xsi:type="dcterms:W3CDTF">2023-11-24T11:21:07Z</dcterms:created>
  <dcterms:modified xsi:type="dcterms:W3CDTF">2024-05-17T09:50:14Z</dcterms:modified>
</cp:coreProperties>
</file>