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89" r:id="rId4"/>
    <p:sldId id="290" r:id="rId5"/>
    <p:sldId id="272" r:id="rId6"/>
    <p:sldId id="292" r:id="rId7"/>
    <p:sldId id="29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2023 – 2024</a:t>
            </a:r>
          </a:p>
          <a:p>
            <a:pPr algn="ctr"/>
            <a:r>
              <a:rPr lang="fr-FR" sz="4800" dirty="0"/>
              <a:t>Manche 4 – Niveau 3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940837" y="1122214"/>
            <a:ext cx="10310326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 club dispose d’un budget de 5 100 euros pour offrir des places à ses adhérents. Il a réservé 30 billets à 110 euros chacun pour une journée au stade d’athlétisme. Combien peut-il acheter de places à 90 euros pour le dojo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370461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88910" y="1196328"/>
            <a:ext cx="10814179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Pour rejoindre le lieu du séjour de la colonie de vacances, le directeur a acheté 20 billets à 55 euros chacun, pour l’aller. Il a aussi acheté les billets pour le retour et a dépensé en tout 2 300 euros. Combien a coûté chaque billet pour le retour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673821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765028" y="1122214"/>
            <a:ext cx="8661944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Pour son pique-nique, Samira a dépensé 7,50 euros. Elle a acheté 2 sandwiches à 2,50 euros chacun, une boisson à 1,50 euro et des cookies à 0,20 euro pièce. Combien de cookies a-t-elle achetés ?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749853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723864" y="1583879"/>
            <a:ext cx="10744272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Pour préparer un cocktail pour 4 personnes, il faut 0,8 L de jus d’ananas et 12 </a:t>
            </a:r>
            <a:r>
              <a:rPr lang="fr-FR" sz="4000" dirty="0" err="1"/>
              <a:t>cL</a:t>
            </a:r>
            <a:r>
              <a:rPr lang="fr-FR" sz="4000" dirty="0"/>
              <a:t> de jus de citron. Quelle quantité de jus d’ananas et de jus de citron faut-il prévoir pour un cocktail pour 44 personnes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032427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31705" y="932771"/>
            <a:ext cx="10528590" cy="4992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3600" dirty="0"/>
              <a:t>Le responsable du club de sport a acheté 2 billets pour adulte pour 210 euros et 8 billets pour enfant pour 250 euros pour assister à la première journée des épreuves d’athlétisme. Pour le lendemain, il doit acheter aux mêmes conditions, 6 billets pour adulte et 16 billets pour enfant. Combien </a:t>
            </a:r>
            <a:r>
              <a:rPr lang="fr-FR" sz="3600" dirty="0" err="1"/>
              <a:t>dépensera-t-il</a:t>
            </a:r>
            <a:r>
              <a:rPr lang="fr-FR" sz="3600" dirty="0"/>
              <a:t> le deuxième jour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31923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508174" y="1122214"/>
            <a:ext cx="9175651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Pour le goûter des enfants, le cuisinier a confectionné des cakes marbrés. La recette pour 5 personnes nécessite 100 g de chocolat et 0,2 L de lait. Quelles quantités doit-il prévoir pour 25 personnes ?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1511868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325</Words>
  <Application>Microsoft Office PowerPoint</Application>
  <PresentationFormat>Grand écran</PresentationFormat>
  <Paragraphs>17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13</cp:revision>
  <dcterms:created xsi:type="dcterms:W3CDTF">2023-11-24T11:21:07Z</dcterms:created>
  <dcterms:modified xsi:type="dcterms:W3CDTF">2024-05-17T09:50:14Z</dcterms:modified>
</cp:coreProperties>
</file>